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77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2" r:id="rId11"/>
    <p:sldId id="274" r:id="rId12"/>
    <p:sldId id="276" r:id="rId13"/>
    <p:sldId id="279" r:id="rId14"/>
    <p:sldId id="281" r:id="rId15"/>
    <p:sldId id="283" r:id="rId16"/>
    <p:sldId id="285" r:id="rId17"/>
    <p:sldId id="287" r:id="rId18"/>
    <p:sldId id="289" r:id="rId19"/>
    <p:sldId id="292" r:id="rId20"/>
    <p:sldId id="290" r:id="rId21"/>
    <p:sldId id="295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80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44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7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80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15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93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08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51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930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6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55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495D-3472-4ED3-99B6-A4A56D0F5D0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2968-89F1-470D-93EA-7885E6A387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48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g"/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Rassenkennis </a:t>
            </a:r>
            <a:br>
              <a:rPr lang="nl-NL" dirty="0" smtClean="0"/>
            </a:br>
            <a:r>
              <a:rPr lang="nl-NL" dirty="0" smtClean="0"/>
              <a:t>Niveau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846231"/>
            <a:ext cx="10515600" cy="3330732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Cavia, </a:t>
            </a:r>
            <a:r>
              <a:rPr lang="nl-NL" dirty="0" err="1" smtClean="0"/>
              <a:t>gerbil</a:t>
            </a:r>
            <a:r>
              <a:rPr lang="nl-NL" dirty="0" smtClean="0"/>
              <a:t>, ratten, hamster, chinchilla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6852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Cavia, Tessel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0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Chinchilla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9" y="2497931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2497931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6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Chinese dwerghamster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892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194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2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Degoe</a:t>
            </a:r>
            <a:r>
              <a:rPr lang="nl-NL" dirty="0" smtClean="0"/>
              <a:t>, wildkleur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89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Dikstaartgerbil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4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3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Kleurmuis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10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Mongoolse </a:t>
            </a:r>
            <a:r>
              <a:rPr lang="nl-NL" b="1" dirty="0" err="1"/>
              <a:t>gerbil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02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Roborowski</a:t>
            </a:r>
            <a:r>
              <a:rPr lang="nl-NL" dirty="0" smtClean="0"/>
              <a:t> dwerghamster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1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30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Russische dwerghamster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51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Shawi</a:t>
            </a:r>
            <a:r>
              <a:rPr lang="nl-NL" dirty="0" smtClean="0"/>
              <a:t> </a:t>
            </a:r>
            <a:r>
              <a:rPr lang="nl-NL" dirty="0" err="1" smtClean="0"/>
              <a:t>gerbil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</p:spTree>
    <p:extLst>
      <p:ext uri="{BB962C8B-B14F-4D97-AF65-F5344CB8AC3E}">
        <p14:creationId xmlns:p14="http://schemas.microsoft.com/office/powerpoint/2010/main" val="259692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Campbelli</a:t>
            </a:r>
            <a:r>
              <a:rPr lang="nl-NL" dirty="0" smtClean="0"/>
              <a:t> dwerghamster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628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07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Syrische hamster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17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Tamme rat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05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Cavia borstelhaar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9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Cavia Engels gekruind, Cavia Amerikaans gekruind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6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Cavia gladhaar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3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Cavia, </a:t>
            </a:r>
            <a:r>
              <a:rPr lang="nl-NL" dirty="0" err="1" smtClean="0"/>
              <a:t>peruvian</a:t>
            </a:r>
            <a:r>
              <a:rPr lang="nl-NL" dirty="0" smtClean="0"/>
              <a:t>(langhaar)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8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Cavia, Rex bont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82119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4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Cavia, satijn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13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749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6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Cavia, </a:t>
            </a:r>
            <a:r>
              <a:rPr lang="nl-NL" b="1" dirty="0" err="1"/>
              <a:t>Sheltie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3" y="2982119"/>
            <a:ext cx="3048000" cy="20383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0" y="2982119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720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</Words>
  <Application>Microsoft Office PowerPoint</Application>
  <PresentationFormat>Breedbeeld</PresentationFormat>
  <Paragraphs>22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Rassenkennis  Niveau 2</vt:lpstr>
      <vt:lpstr>Campbelli dwerghamster</vt:lpstr>
      <vt:lpstr>Cavia borstelhaar</vt:lpstr>
      <vt:lpstr>Cavia Engels gekruind, Cavia Amerikaans gekruind </vt:lpstr>
      <vt:lpstr>Cavia gladhaar</vt:lpstr>
      <vt:lpstr>Cavia, peruvian(langhaar)</vt:lpstr>
      <vt:lpstr>Cavia, Rex bont</vt:lpstr>
      <vt:lpstr>Cavia, satijn</vt:lpstr>
      <vt:lpstr>Cavia, Sheltie</vt:lpstr>
      <vt:lpstr>Cavia, Tessel</vt:lpstr>
      <vt:lpstr>Chinchilla</vt:lpstr>
      <vt:lpstr>Chinese dwerghamster</vt:lpstr>
      <vt:lpstr>Degoe, wildkleur</vt:lpstr>
      <vt:lpstr>Dikstaartgerbil</vt:lpstr>
      <vt:lpstr>Kleurmuis</vt:lpstr>
      <vt:lpstr>Mongoolse gerbil</vt:lpstr>
      <vt:lpstr>Roborowski dwerghamster</vt:lpstr>
      <vt:lpstr>Russische dwerghamster</vt:lpstr>
      <vt:lpstr>Shawi gerbil</vt:lpstr>
      <vt:lpstr>Syrische hamster </vt:lpstr>
      <vt:lpstr>Tamme rat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Yara vievermanns</dc:creator>
  <cp:lastModifiedBy>Rob Crijns</cp:lastModifiedBy>
  <cp:revision>5</cp:revision>
  <dcterms:created xsi:type="dcterms:W3CDTF">2013-11-04T20:19:05Z</dcterms:created>
  <dcterms:modified xsi:type="dcterms:W3CDTF">2015-01-03T21:18:48Z</dcterms:modified>
</cp:coreProperties>
</file>